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7100888" cy="10233025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/>
          <a:lstStyle>
            <a:lvl1pPr algn="l">
              <a:defRPr sz="2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076" y="0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/>
          <a:lstStyle>
            <a:lvl1pPr algn="r">
              <a:defRPr sz="2700"/>
            </a:lvl1pPr>
          </a:lstStyle>
          <a:p>
            <a:fld id="{4BBB857B-C3BA-430B-B980-52F1A96A2E1B}" type="datetimeFigureOut">
              <a:rPr lang="ru-RU" smtClean="0"/>
              <a:t>15.09.2023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362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 anchor="b"/>
          <a:lstStyle>
            <a:lvl1pPr algn="l">
              <a:defRPr sz="27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076" y="9720362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 anchor="b"/>
          <a:lstStyle>
            <a:lvl1pPr algn="r">
              <a:defRPr sz="2700"/>
            </a:lvl1pPr>
          </a:lstStyle>
          <a:p>
            <a:fld id="{43D41FC8-123F-49DC-AE84-87A935D51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9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/>
          <a:lstStyle>
            <a:lvl1pPr algn="l">
              <a:defRPr sz="2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076" y="0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/>
          <a:lstStyle>
            <a:lvl1pPr algn="r">
              <a:defRPr sz="2700"/>
            </a:lvl1pPr>
          </a:lstStyle>
          <a:p>
            <a:fld id="{C77FECF6-FFCE-4E6A-951C-A50F87FACF5B}" type="datetimeFigureOut">
              <a:rPr lang="ru-RU" smtClean="0"/>
              <a:t>15.09.2023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2038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03097" tIns="101549" rIns="203097" bIns="1015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335" y="4924265"/>
            <a:ext cx="5682220" cy="4030477"/>
          </a:xfrm>
          <a:prstGeom prst="rect">
            <a:avLst/>
          </a:prstGeom>
        </p:spPr>
        <p:txBody>
          <a:bodyPr vert="horz" lIns="203097" tIns="101549" rIns="203097" bIns="1015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362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 anchor="b"/>
          <a:lstStyle>
            <a:lvl1pPr algn="l">
              <a:defRPr sz="2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076" y="9720362"/>
            <a:ext cx="3078812" cy="512663"/>
          </a:xfrm>
          <a:prstGeom prst="rect">
            <a:avLst/>
          </a:prstGeom>
        </p:spPr>
        <p:txBody>
          <a:bodyPr vert="horz" lIns="203097" tIns="101549" rIns="203097" bIns="101549" rtlCol="0" anchor="b"/>
          <a:lstStyle>
            <a:lvl1pPr algn="r">
              <a:defRPr sz="2700"/>
            </a:lvl1pPr>
          </a:lstStyle>
          <a:p>
            <a:fld id="{7AB78F42-81E6-4EA3-97C6-82462E534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9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8F42-81E6-4EA3-97C6-82462E534B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1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81B938-92B7-1408-0A16-24447EBC1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5C9607-CB78-A4F6-7E4D-567B8C82A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55" y="868362"/>
            <a:ext cx="6714836" cy="2387600"/>
          </a:xfrm>
        </p:spPr>
        <p:txBody>
          <a:bodyPr anchor="ctr" anchorCtr="0">
            <a:normAutofit/>
          </a:bodyPr>
          <a:lstStyle>
            <a:lvl1pPr algn="l">
              <a:defRPr sz="7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835D080-F177-4C6F-1786-0BF61C56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055" y="3343420"/>
            <a:ext cx="6714836" cy="896071"/>
          </a:xfrm>
        </p:spPr>
        <p:txBody>
          <a:bodyPr anchor="ctr" anchorCtr="0"/>
          <a:lstStyle>
            <a:lvl1pPr marL="0" indent="0" algn="l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A0B980-4D73-F46B-852D-B891EC18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CB412-6D37-40E9-F180-D3C2E9BD7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C93793-5BA4-040E-1CE0-71165B8D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647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099117-3699-E715-D11C-6DAAC6F3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6CE1DCB-B702-23F5-6AF5-5A98DBAC2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16052F-8ED5-EC61-99FC-702C0E49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176799-8C88-608B-262F-4568CF6C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C1E5CD-008A-2AA7-ECEC-17802C52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29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D569AAA-3B7A-12C7-56A2-AD606FCAE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B32F0BF-B670-7490-6C8E-6F54F8DE4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A694E8-6291-CE93-FABB-E2B351C5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E5B9D6-AD66-F503-53EE-0639CF67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A20A6F-C523-2C9D-9D9B-9F988A65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38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5F9262-02D1-7BAF-58BD-E465B2A2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D3F7A6-F447-2F44-1732-AA8F71F3D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F16B49-1273-02C1-12F2-BF3926F6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140D1B-9CBF-D9BB-BD65-A1C301D2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ABA1CB-2846-D774-7F9D-016F5DA9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41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8237E9-3CF9-7E45-9A3F-9DAF09B5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227BCC-AFA3-5DCE-8F51-151A65C81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1A8601-BD1F-6C45-E113-79BD4D21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9FAE54-E961-96BF-DE86-97B5BF51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2F88C6-1C0B-42FE-B00B-7BB90188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81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A16045-9E26-E3A8-4B2F-043AD42B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2C5B19-19D3-4C89-1EE5-F0E080DA5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35CAAEB-F3FF-BCFA-EDE8-6D4FF4F25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026ADCE-F905-CAFD-73D6-4E5AFBAD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7FD4D2-4839-1D74-F443-9AA5F847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382D30-E65A-1CFD-48E3-B435FFA7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971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9942E1-D639-806F-4736-31D5B1FE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DC37A4-7E63-BF78-6519-42176DFC8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9235DA-E723-5CE9-88DA-C1480284B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B192995-CE20-1397-FE65-415F1D0D9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ADEA8A8-C782-21DF-A9A8-1C53BC0F1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8FB1329-9847-7850-5ACB-7484E1F8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F027721-2EC3-C7A9-72E9-D6FA3169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B33F00F-9976-134D-8F0B-0C91DEDE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144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A32DA9-7E31-A5AE-5078-0910ED42B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DD0A00-41C6-75CF-167C-4D45565E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735DBAA-7A2C-DCDC-DDA2-19C1B2E3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28182E6-1807-BA55-7E4F-9042064A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600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884F4F-D155-8450-B76C-B2AD5C6D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0534CB5-0A38-7F8C-0E8B-535B77DC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0307FEF-4BC5-889B-DEE1-0BC48A72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932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61DDDB-31AC-FB53-50E1-E5C15DAD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D81A46-543A-6090-B996-9CA5699A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379F64-10CF-4FFE-5CFB-A8908BCB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4C9CC2-A304-5761-EE05-F47ACB0E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B987B0-C70E-7BF4-0434-22B234E0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FEC064-0095-CEF4-1770-723DA31E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190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D5EF65-3736-01AB-E6FD-CF28A282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6FD8E5D-1883-DE4A-6DFE-742397FD9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AD2E4F-B9B7-D35E-5CA9-DA7DF145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D15C8B8-3208-1586-0DD0-297B0DD6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0ED6DF-39B7-9300-4963-2AF32551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4F94F8-9E33-D962-8469-B638ADA9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094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F477CE-338E-F52C-EAA9-45E2E45BD3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A017B5-F06E-579F-8B40-2B7A87AD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909" y="365120"/>
            <a:ext cx="693189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45CA1D-F669-4885-7720-096614B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9520ED-DECD-A493-02EB-2DC105F7E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2824-578C-439B-9F78-A0E016947205}" type="datetimeFigureOut">
              <a:rPr lang="x-none" smtClean="0"/>
              <a:t>15.09.2023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150C38-2346-0039-A22E-E507BF57D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393CB2-CE63-B74F-47C5-AA076E799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D9D0-B0DB-4DBD-82AE-1A992E956F5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8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1DAD62-EEFF-6B1C-3801-710674530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55" y="726510"/>
            <a:ext cx="6714836" cy="252945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Инициативный проект :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«Путь к здоровью»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Абрамовская</a:t>
            </a: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О.В.</a:t>
            </a:r>
            <a:b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x-none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DAFDC6-30C8-3CAD-6785-8E0CAC2E9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119" y="5422742"/>
            <a:ext cx="2207775" cy="53049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п.Авнюгский 2023 год.</a:t>
            </a:r>
            <a:endParaRPr lang="x-none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6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1957C6-F8CF-42A9-9AA2-CA4E1C67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Мостовые «здоровья»</a:t>
            </a:r>
            <a:endParaRPr lang="x-none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CB1957C6-F8CF-42A9-9AA2-CA4E1C671043}"/>
              </a:ext>
            </a:extLst>
          </p:cNvPr>
          <p:cNvSpPr txBox="1">
            <a:spLocks/>
          </p:cNvSpPr>
          <p:nvPr/>
        </p:nvSpPr>
        <p:spPr>
          <a:xfrm>
            <a:off x="803975" y="1039660"/>
            <a:ext cx="10619762" cy="5085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Проблема: мостовые, идущие к больнице, пришли в негодность.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з-за того, что мостовые идут не напрямую к больнице, их протяженность намного больше.  Близкое примыкание деревьев и кустарников затеняет мостовые, в результате плохо видно перепады мостовых и сломанные  участки.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Данный проект решит эту проблему: новая обустроенная мостовая с площадками, на которых можно будет отдохнуть на лавочке, под навесом;  благодаря свободному участку площадок будет возможность разминуться нескольким людям или женщинам с детьми на колясках (санках).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акже проект предусматривает освещение к больнице с помощью установки 3х опор освещения (из них одна угловая).</a:t>
            </a:r>
            <a:endParaRPr lang="x-none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6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Фотографии старых мостовых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722332" y="1152395"/>
            <a:ext cx="5916463" cy="539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21089"/>
          <a:stretch/>
        </p:blipFill>
        <p:spPr bwMode="auto">
          <a:xfrm>
            <a:off x="7127310" y="966071"/>
            <a:ext cx="3745282" cy="558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541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909" y="365120"/>
            <a:ext cx="6931891" cy="79980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Этапы строительства мостовых здоровья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622" y="1954060"/>
            <a:ext cx="10515600" cy="314403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Разрубка деревьев и кустарников с последующей вывозкой;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Подсыпка и планирование участка под постройку;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Разметка участка под строительство и подвоз строительных материалов;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мостовых и площадок отдыха;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Установка опор для уличных светильников с протяжкой провода (СИП ) И подключение уличных фонарей.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192" y="365120"/>
            <a:ext cx="5967608" cy="5492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Эскиз мостовых «здоровья»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7428" r="25079" b="1627"/>
          <a:stretch/>
        </p:blipFill>
        <p:spPr bwMode="auto">
          <a:xfrm>
            <a:off x="2204579" y="1139867"/>
            <a:ext cx="3908121" cy="536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0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Расчет стоимости проекта «мостовые здоровья»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76165"/>
              </p:ext>
            </p:extLst>
          </p:nvPr>
        </p:nvGraphicFramePr>
        <p:xfrm>
          <a:off x="863252" y="1202499"/>
          <a:ext cx="10515600" cy="320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819"/>
                <a:gridCol w="6395581"/>
                <a:gridCol w="3505200"/>
              </a:tblGrid>
              <a:tr h="713983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Стоимость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Строительные</a:t>
                      </a:r>
                      <a:r>
                        <a:rPr lang="ru-RU" baseline="0" dirty="0" smtClean="0"/>
                        <a:t> материалы, песок для подсыпки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361 450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Работы по строительству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360 000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Трудовой вклад населения (10</a:t>
                      </a:r>
                      <a:r>
                        <a:rPr lang="ru-RU" baseline="0" dirty="0" smtClean="0"/>
                        <a:t> процентов)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</a:t>
                      </a:r>
                      <a:r>
                        <a:rPr lang="ru-RU" baseline="0" dirty="0" smtClean="0"/>
                        <a:t> 145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Средства местного бюджета (5 процентов)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36 072 руб. </a:t>
                      </a:r>
                      <a:r>
                        <a:rPr lang="ru-RU" smtClean="0"/>
                        <a:t>50 копеек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стоимость</a:t>
                      </a:r>
                      <a:r>
                        <a:rPr lang="ru-RU" baseline="0" dirty="0" smtClean="0"/>
                        <a:t>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721</a:t>
                      </a:r>
                      <a:r>
                        <a:rPr lang="ru-RU" baseline="0" dirty="0" smtClean="0"/>
                        <a:t> 450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Стоимость проекта за</a:t>
                      </a:r>
                      <a:r>
                        <a:rPr lang="ru-RU" baseline="0" dirty="0" smtClean="0"/>
                        <a:t> вычетом вклада населения и средств местного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613 232 руб. 50 копеек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36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Критерии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27342"/>
            <a:ext cx="10515600" cy="54112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1.Общественная полезность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подход к больнице с площадками для отдыха, освещенная территория и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благоустроенная территория;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2.Срок эксплуатации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более 5 лет;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3.Проект индивидуальный 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оригинальный так как включает в себя не только мостовые а еще площадки для отдыха с теневыми навесами;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4.Доля прямых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благополучателей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-жители и гости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Федьковского территориального отдела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1890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человек, 100%)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Уровень поддержки населения – более 15% населения;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6.Уровень поддержки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-375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7.Уровень трудового участия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людей-10%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8.Опыт инициативных проектов: нет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9. Дополнительные способы выявления мнения граждан: нет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149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349</Words>
  <Application>Microsoft Office PowerPoint</Application>
  <PresentationFormat>Широкоэкранный</PresentationFormat>
  <Paragraphs>47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Инициативный проект : «Путь к здоровью»   Инициатор проекта: Абрамовская О.В. </vt:lpstr>
      <vt:lpstr>Мостовые «здоровья»</vt:lpstr>
      <vt:lpstr>Фотографии старых мостовых</vt:lpstr>
      <vt:lpstr>Этапы строительства мостовых здоровья</vt:lpstr>
      <vt:lpstr>Эскиз мостовых «здоровья»</vt:lpstr>
      <vt:lpstr>Расчет стоимости проекта «мостовые здоровья»</vt:lpstr>
      <vt:lpstr>Критерии проекта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Наталья</cp:lastModifiedBy>
  <cp:revision>18</cp:revision>
  <cp:lastPrinted>2023-09-15T08:25:25Z</cp:lastPrinted>
  <dcterms:created xsi:type="dcterms:W3CDTF">2023-02-18T08:21:05Z</dcterms:created>
  <dcterms:modified xsi:type="dcterms:W3CDTF">2023-09-15T09:32:58Z</dcterms:modified>
</cp:coreProperties>
</file>